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6" r:id="rId2"/>
    <p:sldId id="257" r:id="rId3"/>
    <p:sldId id="258" r:id="rId4"/>
    <p:sldId id="269" r:id="rId5"/>
    <p:sldId id="270" r:id="rId6"/>
    <p:sldId id="271" r:id="rId7"/>
    <p:sldId id="272" r:id="rId8"/>
    <p:sldId id="273" r:id="rId9"/>
    <p:sldId id="264" r:id="rId10"/>
    <p:sldId id="266" r:id="rId11"/>
    <p:sldId id="267" r:id="rId12"/>
    <p:sldId id="268" r:id="rId13"/>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0581" autoAdjust="0"/>
  </p:normalViewPr>
  <p:slideViewPr>
    <p:cSldViewPr snapToGrid="0">
      <p:cViewPr varScale="1">
        <p:scale>
          <a:sx n="71" d="100"/>
          <a:sy n="71" d="100"/>
        </p:scale>
        <p:origin x="2082" y="66"/>
      </p:cViewPr>
      <p:guideLst>
        <p:guide orient="horz" pos="2160"/>
        <p:guide pos="2880"/>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8048" cy="512667"/>
          </a:xfrm>
          <a:prstGeom prst="rect">
            <a:avLst/>
          </a:prstGeom>
        </p:spPr>
        <p:txBody>
          <a:bodyPr vert="horz" lIns="93684" tIns="46842" rIns="93684" bIns="46842"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022887" y="2"/>
            <a:ext cx="3078048" cy="512667"/>
          </a:xfrm>
          <a:prstGeom prst="rect">
            <a:avLst/>
          </a:prstGeom>
        </p:spPr>
        <p:txBody>
          <a:bodyPr vert="horz" lIns="93684" tIns="46842" rIns="93684" bIns="46842" rtlCol="0"/>
          <a:lstStyle>
            <a:lvl1pPr algn="r">
              <a:defRPr sz="1300"/>
            </a:lvl1pPr>
          </a:lstStyle>
          <a:p>
            <a:r>
              <a:rPr lang="en-US" sz="1000">
                <a:latin typeface="Arial" panose="020B0604020202020204" pitchFamily="34" charset="0"/>
                <a:cs typeface="Arial" panose="020B0604020202020204" pitchFamily="34" charset="0"/>
              </a:rPr>
              <a:t>8/13/2023 am</a:t>
            </a:r>
          </a:p>
        </p:txBody>
      </p:sp>
      <p:sp>
        <p:nvSpPr>
          <p:cNvPr id="4" name="Footer Placeholder 3"/>
          <p:cNvSpPr>
            <a:spLocks noGrp="1"/>
          </p:cNvSpPr>
          <p:nvPr>
            <p:ph type="ftr" sz="quarter" idx="2"/>
          </p:nvPr>
        </p:nvSpPr>
        <p:spPr>
          <a:xfrm>
            <a:off x="2" y="9720359"/>
            <a:ext cx="3078048" cy="512666"/>
          </a:xfrm>
          <a:prstGeom prst="rect">
            <a:avLst/>
          </a:prstGeom>
        </p:spPr>
        <p:txBody>
          <a:bodyPr vert="horz" lIns="93684" tIns="46842" rIns="93684" bIns="46842"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022887" y="9720359"/>
            <a:ext cx="3078048" cy="512666"/>
          </a:xfrm>
          <a:prstGeom prst="rect">
            <a:avLst/>
          </a:prstGeom>
        </p:spPr>
        <p:txBody>
          <a:bodyPr vert="horz" lIns="93684" tIns="46842" rIns="93684" bIns="46842" rtlCol="0" anchor="b"/>
          <a:lstStyle>
            <a:lvl1pPr algn="r">
              <a:defRPr sz="1300"/>
            </a:lvl1pPr>
          </a:lstStyle>
          <a:p>
            <a:fld id="{DA0F9228-8A9C-493A-AFB2-7164E9A421C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5416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78048" cy="512667"/>
          </a:xfrm>
          <a:prstGeom prst="rect">
            <a:avLst/>
          </a:prstGeom>
        </p:spPr>
        <p:txBody>
          <a:bodyPr vert="horz" lIns="93684" tIns="46842" rIns="93684" bIns="46842" rtlCol="0"/>
          <a:lstStyle>
            <a:lvl1pPr algn="l">
              <a:defRPr sz="1300"/>
            </a:lvl1pPr>
          </a:lstStyle>
          <a:p>
            <a:endParaRPr lang="en-US"/>
          </a:p>
        </p:txBody>
      </p:sp>
      <p:sp>
        <p:nvSpPr>
          <p:cNvPr id="3" name="Date Placeholder 2"/>
          <p:cNvSpPr>
            <a:spLocks noGrp="1"/>
          </p:cNvSpPr>
          <p:nvPr>
            <p:ph type="dt" idx="1"/>
          </p:nvPr>
        </p:nvSpPr>
        <p:spPr>
          <a:xfrm>
            <a:off x="4022887" y="2"/>
            <a:ext cx="3078048" cy="512667"/>
          </a:xfrm>
          <a:prstGeom prst="rect">
            <a:avLst/>
          </a:prstGeom>
        </p:spPr>
        <p:txBody>
          <a:bodyPr vert="horz" lIns="93684" tIns="46842" rIns="93684" bIns="46842" rtlCol="0"/>
          <a:lstStyle>
            <a:lvl1pPr algn="r">
              <a:defRPr sz="1300"/>
            </a:lvl1pPr>
          </a:lstStyle>
          <a:p>
            <a:r>
              <a:rPr lang="en-US"/>
              <a:t>8/13/2023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3684" tIns="46842" rIns="93684" bIns="46842" rtlCol="0" anchor="ctr"/>
          <a:lstStyle/>
          <a:p>
            <a:endParaRPr lang="en-US"/>
          </a:p>
        </p:txBody>
      </p:sp>
      <p:sp>
        <p:nvSpPr>
          <p:cNvPr id="5" name="Notes Placeholder 4"/>
          <p:cNvSpPr>
            <a:spLocks noGrp="1"/>
          </p:cNvSpPr>
          <p:nvPr>
            <p:ph type="body" sz="quarter" idx="3"/>
          </p:nvPr>
        </p:nvSpPr>
        <p:spPr>
          <a:xfrm>
            <a:off x="710557" y="4925321"/>
            <a:ext cx="5681363" cy="4028576"/>
          </a:xfrm>
          <a:prstGeom prst="rect">
            <a:avLst/>
          </a:prstGeom>
        </p:spPr>
        <p:txBody>
          <a:bodyPr vert="horz" lIns="93684" tIns="46842" rIns="93684" bIns="4684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720359"/>
            <a:ext cx="3078048" cy="512666"/>
          </a:xfrm>
          <a:prstGeom prst="rect">
            <a:avLst/>
          </a:prstGeom>
        </p:spPr>
        <p:txBody>
          <a:bodyPr vert="horz" lIns="93684" tIns="46842" rIns="93684" bIns="46842"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2887" y="9720359"/>
            <a:ext cx="3078048" cy="512666"/>
          </a:xfrm>
          <a:prstGeom prst="rect">
            <a:avLst/>
          </a:prstGeom>
        </p:spPr>
        <p:txBody>
          <a:bodyPr vert="horz" lIns="93684" tIns="46842" rIns="93684" bIns="46842" rtlCol="0" anchor="b"/>
          <a:lstStyle>
            <a:lvl1pPr algn="r">
              <a:defRPr sz="1300"/>
            </a:lvl1pPr>
          </a:lstStyle>
          <a:p>
            <a:fld id="{75BF0DF2-F4D2-41DB-BCE8-243078A159AE}" type="slidenum">
              <a:rPr lang="en-US" smtClean="0"/>
              <a:t>‹#›</a:t>
            </a:fld>
            <a:endParaRPr lang="en-US"/>
          </a:p>
        </p:txBody>
      </p:sp>
    </p:spTree>
    <p:extLst>
      <p:ext uri="{BB962C8B-B14F-4D97-AF65-F5344CB8AC3E}">
        <p14:creationId xmlns:p14="http://schemas.microsoft.com/office/powerpoint/2010/main" val="239788753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24:34-51</a:t>
            </a:r>
            <a:r>
              <a:rPr lang="en-US" dirty="0"/>
              <a:t> – “34 Verily I say unto you, This generation shall not pass away, till all these things be accomplished. 35 Heaven and earth shall pass away, but my words shall not pass away. 36 But of that day and hour </a:t>
            </a:r>
            <a:r>
              <a:rPr lang="en-US" b="1" dirty="0"/>
              <a:t>knoweth no one</a:t>
            </a:r>
            <a:r>
              <a:rPr lang="en-US" dirty="0"/>
              <a:t>, not even the angels of heaven, neither the Son, but the Father only. 37 And as (were) the days of Noah, so shall be the coming of the Son of man. 38 For as in those days which were before the flood they were eating and drinking, marrying and giving in marriage, until the day that Noah entered into the ark, 39 and they knew not until the flood came, and took them all away; so shall be the coming of the Son of man. 40 Then shall two men be in the field; one is taken, and one is left: 41 two women (shall be) grinding at the mill; one is taken, and one is left. 42 </a:t>
            </a:r>
            <a:r>
              <a:rPr lang="en-US" b="1" dirty="0"/>
              <a:t>Watch</a:t>
            </a:r>
            <a:r>
              <a:rPr lang="en-US" dirty="0"/>
              <a:t> therefore: for ye know not on what day your Lord cometh. 43 But know this, that </a:t>
            </a:r>
            <a:r>
              <a:rPr lang="en-US" u="sng" dirty="0"/>
              <a:t>if the master</a:t>
            </a:r>
            <a:r>
              <a:rPr lang="en-US" dirty="0"/>
              <a:t> of the house </a:t>
            </a:r>
            <a:r>
              <a:rPr lang="en-US" u="sng" dirty="0"/>
              <a:t>had known</a:t>
            </a:r>
            <a:r>
              <a:rPr lang="en-US" dirty="0"/>
              <a:t> in what watch the thief was coming, </a:t>
            </a:r>
            <a:r>
              <a:rPr lang="en-US" u="sng" dirty="0"/>
              <a:t>he would have </a:t>
            </a:r>
            <a:r>
              <a:rPr lang="en-US" b="1" dirty="0"/>
              <a:t>watched</a:t>
            </a:r>
            <a:r>
              <a:rPr lang="en-US" dirty="0"/>
              <a:t>, and would not have suffered his house to be broken through. 44 Therefore </a:t>
            </a:r>
            <a:r>
              <a:rPr lang="en-US" b="1" dirty="0"/>
              <a:t>be ye also ready</a:t>
            </a:r>
            <a:r>
              <a:rPr lang="en-US" dirty="0"/>
              <a:t>; for </a:t>
            </a:r>
            <a:r>
              <a:rPr lang="en-US" u="sng" dirty="0"/>
              <a:t>in an hour that ye think not</a:t>
            </a:r>
            <a:r>
              <a:rPr lang="en-US" dirty="0"/>
              <a:t> the Son of man cometh. 45 Who then is the faithful and wise servant, whom his lord hath set over his household, to give them their food in due season? 46 Blessed is that servant, whom his lord when he cometh shall find so doing. 47 Verily I say unto you, that he will set him over all that he hath. 48 But if that evil servant shall say in his heart, My lord tarrieth; 49 and shall begin to beat his fellow-servants, and shall eat and drink with the drunken; 50 the lord of that servant shall come in a day </a:t>
            </a:r>
            <a:r>
              <a:rPr lang="en-US" u="sng" dirty="0"/>
              <a:t>when he expecteth not</a:t>
            </a:r>
            <a:r>
              <a:rPr lang="en-US" dirty="0"/>
              <a:t>, and in an hour </a:t>
            </a:r>
            <a:r>
              <a:rPr lang="en-US" u="sng" dirty="0"/>
              <a:t>when he knoweth not</a:t>
            </a:r>
            <a:r>
              <a:rPr lang="en-US" dirty="0"/>
              <a:t>, 51 and shall cut him asunder, and appoint his portion with the hypocrites: there shall be the weeping and the gnashing of teeth.”</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1</a:t>
            </a:fld>
            <a:endParaRPr lang="en-US"/>
          </a:p>
        </p:txBody>
      </p:sp>
    </p:spTree>
    <p:extLst>
      <p:ext uri="{BB962C8B-B14F-4D97-AF65-F5344CB8AC3E}">
        <p14:creationId xmlns:p14="http://schemas.microsoft.com/office/powerpoint/2010/main" val="41191624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25:13</a:t>
            </a:r>
            <a:r>
              <a:rPr lang="en-US" dirty="0"/>
              <a:t> – “</a:t>
            </a:r>
            <a:r>
              <a:rPr lang="en-US" b="1" dirty="0"/>
              <a:t>Watch</a:t>
            </a:r>
            <a:r>
              <a:rPr lang="en-US" dirty="0"/>
              <a:t> therefore, </a:t>
            </a:r>
            <a:r>
              <a:rPr lang="en-US" u="sng" dirty="0"/>
              <a:t>for ye know not the day nor the hour</a:t>
            </a:r>
            <a:r>
              <a:rPr lang="en-US" dirty="0"/>
              <a:t>.”</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2</a:t>
            </a:fld>
            <a:endParaRPr lang="en-US"/>
          </a:p>
        </p:txBody>
      </p:sp>
    </p:spTree>
    <p:extLst>
      <p:ext uri="{BB962C8B-B14F-4D97-AF65-F5344CB8AC3E}">
        <p14:creationId xmlns:p14="http://schemas.microsoft.com/office/powerpoint/2010/main" val="3533213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6:6-15</a:t>
            </a:r>
            <a:r>
              <a:rPr lang="en-US" dirty="0"/>
              <a:t> – “6 But thou, when thou prayest, enter into thine inner chamber, and having shut thy door, </a:t>
            </a:r>
            <a:r>
              <a:rPr lang="en-US" b="1" dirty="0"/>
              <a:t>pray to thy Father</a:t>
            </a:r>
            <a:r>
              <a:rPr lang="en-US" dirty="0"/>
              <a:t> who is in secret, and thy Father who seeth in secret shall recompense thee. 7 And in praying use not vain repetitions, as the Gentiles do: for they think that they shall be heard for their much speaking. 8 Be not therefore like unto them: for your Father knoweth what things ye have need of, before ye ask him. 9 After this manner therefore pray ye. Our Father who art in heaven, Hallowed be thy name. 10 Thy kingdom come. Thy will be done, as in heaven, so on earth. 11 Give us this day our daily bread. 12 And forgive us our debts, as we also have forgiven our debtors. 13 And bring us not into temptation, but deliver us from the evil (one.) 14 For if ye forgive men their trespasses, your heavenly Father will also forgive you. 15 But if ye forgive not men their trespasses, neither will your Father forgive your trespasses.”</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3</a:t>
            </a:fld>
            <a:endParaRPr lang="en-US"/>
          </a:p>
        </p:txBody>
      </p:sp>
    </p:spTree>
    <p:extLst>
      <p:ext uri="{BB962C8B-B14F-4D97-AF65-F5344CB8AC3E}">
        <p14:creationId xmlns:p14="http://schemas.microsoft.com/office/powerpoint/2010/main" val="277181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2:42</a:t>
            </a:r>
            <a:r>
              <a:rPr lang="en-US" dirty="0"/>
              <a:t> – “And they continued stedfastly in the apostles' teaching and fellowship, in the breaking of bread and the </a:t>
            </a:r>
            <a:r>
              <a:rPr lang="en-US" b="1" dirty="0"/>
              <a:t>prayers</a:t>
            </a:r>
            <a:r>
              <a:rPr lang="en-US" dirty="0"/>
              <a:t>.”</a:t>
            </a:r>
          </a:p>
          <a:p>
            <a:r>
              <a:rPr lang="en-US" b="1" dirty="0"/>
              <a:t>Acts 4:23-31</a:t>
            </a:r>
            <a:r>
              <a:rPr lang="en-US" dirty="0"/>
              <a:t> – “23 And being let go, they came to their own company, and reported all that the chief priests and the elders had said unto them. 24 And they, when they heard it, </a:t>
            </a:r>
            <a:r>
              <a:rPr lang="en-US" b="1" dirty="0"/>
              <a:t>lifted up their voice to God with one accord</a:t>
            </a:r>
            <a:r>
              <a:rPr lang="en-US" dirty="0"/>
              <a:t>, and said, O Lord, thou that didst make the heaven and the earth and the sea, and all that in them is: 25 who by the Holy Spirit, (by) the mouth of our father David thy servant, didst say, Why did the Gentiles rage, And the peoples imagine vain things? 26 The kings of the earth set themselves in array, And the rulers were gathered together, Against the Lord, and against his Anointed: 27 for of a truth in this city against thy holy Servant Jesus, whom thou didst anoint, both Herod and Pontius Pilate, with the Gentiles and the peoples of Israel, were gathered together, 28 to do whatsoever thy hand and thy council foreordained to come to pass. 29 And now, Lord, look upon their threatenings: and grant unto thy servants to speak thy word with all boldness, 30 while thy stretchest forth thy hand to heal; and that signs and wonders may be done through the name of thy holy Servant Jesus. 31 And </a:t>
            </a:r>
            <a:r>
              <a:rPr lang="en-US" b="1" dirty="0"/>
              <a:t>when they had prayed</a:t>
            </a:r>
            <a:r>
              <a:rPr lang="en-US" dirty="0"/>
              <a:t>, the place was shaken wherein they were gathered together; and they were all filled with the Holy Spirit, and they spake the word of God with boldness.”</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4</a:t>
            </a:fld>
            <a:endParaRPr lang="en-US"/>
          </a:p>
        </p:txBody>
      </p:sp>
    </p:spTree>
    <p:extLst>
      <p:ext uri="{BB962C8B-B14F-4D97-AF65-F5344CB8AC3E}">
        <p14:creationId xmlns:p14="http://schemas.microsoft.com/office/powerpoint/2010/main" val="3016578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Timothy 2:15</a:t>
            </a:r>
            <a:r>
              <a:rPr lang="en-US" dirty="0"/>
              <a:t> – “Study to shew thyself approved unto God, a workman that needeth not to be ashamed, rightly dividing the word of truth.” (KJV)</a:t>
            </a:r>
          </a:p>
          <a:p>
            <a:r>
              <a:rPr lang="en-US" b="1" dirty="0"/>
              <a:t>I Timothy 4:13</a:t>
            </a:r>
            <a:r>
              <a:rPr lang="en-US" dirty="0"/>
              <a:t> – “Till I come, give heed to reading, to exhortation, to teaching.”</a:t>
            </a:r>
          </a:p>
          <a:p>
            <a:endParaRPr lang="en-US" dirty="0"/>
          </a:p>
          <a:p>
            <a:r>
              <a:rPr lang="en-US" b="1" u="sng" dirty="0"/>
              <a:t>Give diligence</a:t>
            </a:r>
            <a:endParaRPr lang="en-US" b="0" u="sng" dirty="0"/>
          </a:p>
          <a:p>
            <a:r>
              <a:rPr lang="en-US" b="1" dirty="0"/>
              <a:t>II Timothy 4:9, 21</a:t>
            </a:r>
            <a:r>
              <a:rPr lang="en-US" b="0" dirty="0"/>
              <a:t> – “9 Give diligence to come shortly unto me … 21 Give diligence to come before winter.”</a:t>
            </a:r>
          </a:p>
          <a:p>
            <a:r>
              <a:rPr lang="en-US" b="1" dirty="0"/>
              <a:t>Titus 3:12</a:t>
            </a:r>
            <a:r>
              <a:rPr lang="en-US" b="0" dirty="0"/>
              <a:t> – “When I shall send Artemas unto thee, or Tychicus, give diligence to come unto me to Nicopolis: for there I have determined to winter.”</a:t>
            </a:r>
          </a:p>
          <a:p>
            <a:r>
              <a:rPr lang="en-US" b="1" dirty="0"/>
              <a:t>Hebrews 4:11</a:t>
            </a:r>
            <a:r>
              <a:rPr lang="en-US" b="0" dirty="0"/>
              <a:t> – “Let us therefore give diligence to enter into that rest, that no man fall after the same example of disobedience.”</a:t>
            </a:r>
          </a:p>
          <a:p>
            <a:r>
              <a:rPr lang="en-US" b="1" dirty="0"/>
              <a:t>II Peter 3:14</a:t>
            </a:r>
            <a:r>
              <a:rPr lang="en-US" b="0" dirty="0"/>
              <a:t> – “Wherefore, beloved, seeing that ye look for these things, give diligence that ye may be found in peace, without spot and blameless in his sight.”</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5</a:t>
            </a:fld>
            <a:endParaRPr lang="en-US"/>
          </a:p>
        </p:txBody>
      </p:sp>
    </p:spTree>
    <p:extLst>
      <p:ext uri="{BB962C8B-B14F-4D97-AF65-F5344CB8AC3E}">
        <p14:creationId xmlns:p14="http://schemas.microsoft.com/office/powerpoint/2010/main" val="1521500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Colossians 3:16</a:t>
            </a:r>
            <a:r>
              <a:rPr lang="en-US" dirty="0"/>
              <a:t> – “Let the word of Christ dwell in you richly; in all wisdom teaching and admonishing one another with psalms (and) hymns (and) spiritual songs, singing with grace in your hearts unto God.”</a:t>
            </a:r>
          </a:p>
          <a:p>
            <a:r>
              <a:rPr lang="en-US" b="1" dirty="0"/>
              <a:t>I Timothy 5:17</a:t>
            </a:r>
            <a:r>
              <a:rPr lang="en-US" dirty="0"/>
              <a:t> – “Let the elders that rule well be counted worthy of double honor, especially those who labor in the word and in teaching.”</a:t>
            </a:r>
          </a:p>
          <a:p>
            <a:r>
              <a:rPr lang="en-US" b="1" dirty="0"/>
              <a:t>II Timothy 2:2</a:t>
            </a:r>
            <a:r>
              <a:rPr lang="en-US" dirty="0"/>
              <a:t> – “And the things which thou hast heard from me among many witnesses, the same commit thou to faithful men, who shall be able to teach others also.”</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7</a:t>
            </a:fld>
            <a:endParaRPr lang="en-US"/>
          </a:p>
        </p:txBody>
      </p:sp>
    </p:spTree>
    <p:extLst>
      <p:ext uri="{BB962C8B-B14F-4D97-AF65-F5344CB8AC3E}">
        <p14:creationId xmlns:p14="http://schemas.microsoft.com/office/powerpoint/2010/main" val="2599002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9:31</a:t>
            </a:r>
            <a:r>
              <a:rPr lang="en-US" dirty="0"/>
              <a:t> – “We know that God heareth not sinners: but if any man be a worshipper of God, and do his will, him he heareth.”</a:t>
            </a:r>
          </a:p>
        </p:txBody>
      </p:sp>
      <p:sp>
        <p:nvSpPr>
          <p:cNvPr id="4" name="Date Placeholder 3"/>
          <p:cNvSpPr>
            <a:spLocks noGrp="1"/>
          </p:cNvSpPr>
          <p:nvPr>
            <p:ph type="dt" idx="1"/>
          </p:nvPr>
        </p:nvSpPr>
        <p:spPr/>
        <p:txBody>
          <a:bodyPr/>
          <a:lstStyle/>
          <a:p>
            <a:r>
              <a:rPr lang="en-US"/>
              <a:t>8/13/2023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75BF0DF2-F4D2-41DB-BCE8-243078A159AE}" type="slidenum">
              <a:rPr lang="en-US" smtClean="0"/>
              <a:t>8</a:t>
            </a:fld>
            <a:endParaRPr lang="en-US"/>
          </a:p>
        </p:txBody>
      </p:sp>
    </p:spTree>
    <p:extLst>
      <p:ext uri="{BB962C8B-B14F-4D97-AF65-F5344CB8AC3E}">
        <p14:creationId xmlns:p14="http://schemas.microsoft.com/office/powerpoint/2010/main" val="1010283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8FD19B48-7052-4145-B0ED-43DEEE861357}" type="datetimeFigureOut">
              <a:rPr lang="en-US" smtClean="0"/>
              <a:pPr/>
              <a:t>8/12/2023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EB014F3-6209-4DE5-A753-51687C78F65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p:txBody>
          <a:bodyPr/>
          <a:lstStyle/>
          <a:p>
            <a:fld id="{8FD19B48-7052-4145-B0ED-43DEEE861357}" type="datetimeFigureOut">
              <a:rPr lang="en-US" smtClean="0"/>
              <a:pPr/>
              <a:t>8/12/2023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B014F3-6209-4DE5-A753-51687C78F65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D19B48-7052-4145-B0ED-43DEEE861357}" type="datetimeFigureOut">
              <a:rPr lang="en-US" smtClean="0"/>
              <a:pPr/>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FD19B48-7052-4145-B0ED-43DEEE861357}" type="datetimeFigureOut">
              <a:rPr lang="en-US" smtClean="0"/>
              <a:pPr/>
              <a:t>8/12/2023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8FD19B48-7052-4145-B0ED-43DEEE861357}" type="datetimeFigureOut">
              <a:rPr lang="en-US" smtClean="0"/>
              <a:pPr/>
              <a:t>8/12/2023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19B48-7052-4145-B0ED-43DEEE861357}" type="datetimeFigureOut">
              <a:rPr lang="en-US" smtClean="0"/>
              <a:pPr/>
              <a:t>8/12/2023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8FD19B48-7052-4145-B0ED-43DEEE861357}" type="datetimeFigureOut">
              <a:rPr lang="en-US" smtClean="0"/>
              <a:pPr/>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B014F3-6209-4DE5-A753-51687C78F6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8FD19B48-7052-4145-B0ED-43DEEE861357}" type="datetimeFigureOut">
              <a:rPr lang="en-US" smtClean="0"/>
              <a:pPr/>
              <a:t>8/12/2023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EB014F3-6209-4DE5-A753-51687C78F65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D19B48-7052-4145-B0ED-43DEEE861357}" type="datetimeFigureOut">
              <a:rPr lang="en-US" smtClean="0"/>
              <a:pPr/>
              <a:t>8/12/2023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EB014F3-6209-4DE5-A753-51687C78F65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8000" dirty="0"/>
              <a:t>Be Prepared</a:t>
            </a:r>
          </a:p>
        </p:txBody>
      </p:sp>
      <p:sp>
        <p:nvSpPr>
          <p:cNvPr id="3" name="Subtitle 2"/>
          <p:cNvSpPr>
            <a:spLocks noGrp="1"/>
          </p:cNvSpPr>
          <p:nvPr>
            <p:ph type="subTitle" idx="1"/>
          </p:nvPr>
        </p:nvSpPr>
        <p:spPr/>
        <p:txBody>
          <a:bodyPr>
            <a:normAutofit/>
          </a:bodyPr>
          <a:lstStyle/>
          <a:p>
            <a:r>
              <a:rPr lang="en-US" sz="3600" dirty="0"/>
              <a:t>Matthew 24:34-51</a:t>
            </a:r>
          </a:p>
        </p:txBody>
      </p:sp>
    </p:spTree>
    <p:extLst>
      <p:ext uri="{BB962C8B-B14F-4D97-AF65-F5344CB8AC3E}">
        <p14:creationId xmlns:p14="http://schemas.microsoft.com/office/powerpoint/2010/main" val="1056831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3"/>
            <a:ext cx="8229600" cy="2950589"/>
          </a:xfrm>
        </p:spPr>
        <p:txBody>
          <a:bodyPr>
            <a:normAutofit/>
          </a:bodyPr>
          <a:lstStyle/>
          <a:p>
            <a:pPr marL="0" indent="0">
              <a:buNone/>
            </a:pPr>
            <a:r>
              <a:rPr lang="en-US" sz="4000" b="1" dirty="0"/>
              <a:t>Repent of your sins</a:t>
            </a:r>
            <a:endParaRPr lang="en-US" sz="4000" dirty="0"/>
          </a:p>
          <a:p>
            <a:pPr marL="914400" indent="-914400">
              <a:buNone/>
            </a:pPr>
            <a:r>
              <a:rPr lang="en-US" sz="4000" dirty="0"/>
              <a:t>	</a:t>
            </a:r>
            <a:r>
              <a:rPr lang="en-US" sz="3000" dirty="0"/>
              <a:t>Acts 3:19 – “</a:t>
            </a:r>
            <a:r>
              <a:rPr lang="en-US" sz="3000" b="1" dirty="0"/>
              <a:t>Repent</a:t>
            </a:r>
            <a:r>
              <a:rPr lang="en-US" sz="3000" dirty="0"/>
              <a:t> ye therefore, and turn again, that your sins may be blotted out, that so there may come seasons of refreshing from the presence of the Lord”</a:t>
            </a:r>
          </a:p>
        </p:txBody>
      </p:sp>
    </p:spTree>
    <p:extLst>
      <p:ext uri="{BB962C8B-B14F-4D97-AF65-F5344CB8AC3E}">
        <p14:creationId xmlns:p14="http://schemas.microsoft.com/office/powerpoint/2010/main" val="3267026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4"/>
            <a:ext cx="8229600" cy="3101418"/>
          </a:xfrm>
        </p:spPr>
        <p:txBody>
          <a:bodyPr>
            <a:normAutofit/>
          </a:bodyPr>
          <a:lstStyle/>
          <a:p>
            <a:pPr marL="0" indent="0">
              <a:buNone/>
            </a:pPr>
            <a:r>
              <a:rPr lang="en-US" sz="4000" b="1" dirty="0"/>
              <a:t>Confess that Jesus is the Son of God</a:t>
            </a:r>
            <a:endParaRPr lang="en-US" sz="4000" dirty="0"/>
          </a:p>
          <a:p>
            <a:pPr marL="914400" indent="-914400">
              <a:buNone/>
            </a:pPr>
            <a:r>
              <a:rPr lang="en-US" sz="4000" dirty="0"/>
              <a:t>	</a:t>
            </a:r>
            <a:r>
              <a:rPr lang="en-US" sz="3000" dirty="0"/>
              <a:t>I John 4:15 – “Whosoever shall </a:t>
            </a:r>
            <a:r>
              <a:rPr lang="en-US" sz="3000" b="1" dirty="0"/>
              <a:t>confess</a:t>
            </a:r>
            <a:r>
              <a:rPr lang="en-US" sz="3000" dirty="0"/>
              <a:t> that Jesus is the Son of God, God abideth in him, and he in God”</a:t>
            </a:r>
          </a:p>
        </p:txBody>
      </p:sp>
    </p:spTree>
    <p:extLst>
      <p:ext uri="{BB962C8B-B14F-4D97-AF65-F5344CB8AC3E}">
        <p14:creationId xmlns:p14="http://schemas.microsoft.com/office/powerpoint/2010/main" val="375759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3"/>
            <a:ext cx="8229600" cy="4770537"/>
          </a:xfrm>
        </p:spPr>
        <p:txBody>
          <a:bodyPr>
            <a:spAutoFit/>
          </a:bodyPr>
          <a:lstStyle/>
          <a:p>
            <a:pPr marL="0" indent="0">
              <a:buNone/>
            </a:pPr>
            <a:r>
              <a:rPr lang="en-US" sz="4000" b="1" dirty="0"/>
              <a:t>Be immersed in water (baptized)</a:t>
            </a:r>
            <a:endParaRPr lang="en-US" sz="4000" dirty="0"/>
          </a:p>
          <a:p>
            <a:pPr marL="914400" indent="-914400">
              <a:buNone/>
            </a:pPr>
            <a:r>
              <a:rPr lang="en-US" sz="4000" dirty="0"/>
              <a:t>	</a:t>
            </a:r>
            <a:r>
              <a:rPr lang="en-US" sz="3000" dirty="0"/>
              <a:t>Acts 2:38 – “Repent ye, and be </a:t>
            </a:r>
            <a:r>
              <a:rPr lang="en-US" sz="3000" b="1" dirty="0"/>
              <a:t>baptized</a:t>
            </a:r>
            <a:r>
              <a:rPr lang="en-US" sz="3000" dirty="0"/>
              <a:t> every one of you in the name of Jesus Christ unto the remission of your sins; and ye shall receive the gift of the Holy Spirit”</a:t>
            </a:r>
          </a:p>
          <a:p>
            <a:pPr marL="0" indent="0">
              <a:buNone/>
            </a:pPr>
            <a:r>
              <a:rPr lang="en-US" sz="4000" b="1" dirty="0"/>
              <a:t>Remain faithful</a:t>
            </a:r>
            <a:endParaRPr lang="en-US" sz="4000" dirty="0"/>
          </a:p>
          <a:p>
            <a:pPr marL="914400" indent="-914400">
              <a:buNone/>
            </a:pPr>
            <a:r>
              <a:rPr lang="en-US" sz="4000" dirty="0"/>
              <a:t>	</a:t>
            </a:r>
            <a:r>
              <a:rPr lang="en-US" sz="3000" dirty="0"/>
              <a:t>Revelation 2:10 – “Be thou faithful unto death, and I will give thee the crown of life.”</a:t>
            </a:r>
          </a:p>
        </p:txBody>
      </p:sp>
    </p:spTree>
    <p:extLst>
      <p:ext uri="{BB962C8B-B14F-4D97-AF65-F5344CB8AC3E}">
        <p14:creationId xmlns:p14="http://schemas.microsoft.com/office/powerpoint/2010/main" val="905449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Introduction</a:t>
            </a:r>
          </a:p>
        </p:txBody>
      </p:sp>
      <p:sp>
        <p:nvSpPr>
          <p:cNvPr id="3" name="Content Placeholder 2"/>
          <p:cNvSpPr>
            <a:spLocks noGrp="1"/>
          </p:cNvSpPr>
          <p:nvPr>
            <p:ph idx="1"/>
          </p:nvPr>
        </p:nvSpPr>
        <p:spPr>
          <a:xfrm>
            <a:off x="113122" y="1319753"/>
            <a:ext cx="8955464" cy="5467545"/>
          </a:xfrm>
        </p:spPr>
        <p:txBody>
          <a:bodyPr>
            <a:normAutofit/>
          </a:bodyPr>
          <a:lstStyle/>
          <a:p>
            <a:pPr>
              <a:spcBef>
                <a:spcPts val="600"/>
              </a:spcBef>
            </a:pPr>
            <a:r>
              <a:rPr lang="en-US" sz="3200" dirty="0"/>
              <a:t>Matthew 25:13 – “</a:t>
            </a:r>
            <a:r>
              <a:rPr lang="en-US" sz="3200" b="1" dirty="0"/>
              <a:t>Watch</a:t>
            </a:r>
            <a:r>
              <a:rPr lang="en-US" sz="3200" dirty="0"/>
              <a:t> therefore, for </a:t>
            </a:r>
            <a:r>
              <a:rPr lang="en-US" sz="3200" u="sng" dirty="0"/>
              <a:t>ye know not the day nor the hour</a:t>
            </a:r>
            <a:r>
              <a:rPr lang="en-US" sz="3200" dirty="0"/>
              <a:t>.”</a:t>
            </a:r>
          </a:p>
          <a:p>
            <a:pPr lvl="1">
              <a:spcBef>
                <a:spcPts val="600"/>
              </a:spcBef>
            </a:pPr>
            <a:r>
              <a:rPr lang="en-US" sz="3000" dirty="0"/>
              <a:t>Parable of the wise and unwise maidens</a:t>
            </a:r>
          </a:p>
          <a:p>
            <a:pPr lvl="1">
              <a:spcBef>
                <a:spcPts val="600"/>
              </a:spcBef>
            </a:pPr>
            <a:endParaRPr lang="en-US" sz="3000" dirty="0"/>
          </a:p>
          <a:p>
            <a:pPr>
              <a:spcBef>
                <a:spcPts val="600"/>
              </a:spcBef>
            </a:pPr>
            <a:r>
              <a:rPr lang="en-US" sz="3400" dirty="0"/>
              <a:t>We are not told when the end will be</a:t>
            </a:r>
          </a:p>
          <a:p>
            <a:pPr lvl="1">
              <a:spcBef>
                <a:spcPts val="600"/>
              </a:spcBef>
            </a:pPr>
            <a:r>
              <a:rPr lang="en-US" sz="3000" dirty="0"/>
              <a:t>Yet we must still be prepared</a:t>
            </a:r>
            <a:br>
              <a:rPr lang="en-US" sz="3000" dirty="0"/>
            </a:br>
            <a:endParaRPr lang="en-US" sz="3000" dirty="0"/>
          </a:p>
          <a:p>
            <a:pPr>
              <a:spcBef>
                <a:spcPts val="600"/>
              </a:spcBef>
            </a:pPr>
            <a:r>
              <a:rPr lang="en-US" sz="3200" dirty="0"/>
              <a:t>How, then, shall we prepare?</a:t>
            </a:r>
          </a:p>
          <a:p>
            <a:pPr lvl="1">
              <a:spcBef>
                <a:spcPts val="600"/>
              </a:spcBef>
            </a:pPr>
            <a:r>
              <a:rPr lang="en-US" sz="3000" dirty="0"/>
              <a:t>Many things to consider</a:t>
            </a:r>
          </a:p>
          <a:p>
            <a:pPr lvl="1">
              <a:spcBef>
                <a:spcPts val="600"/>
              </a:spcBef>
            </a:pPr>
            <a:r>
              <a:rPr lang="en-US" sz="3000" dirty="0"/>
              <a:t>Some practical ideas</a:t>
            </a:r>
          </a:p>
        </p:txBody>
      </p:sp>
    </p:spTree>
    <p:extLst>
      <p:ext uri="{BB962C8B-B14F-4D97-AF65-F5344CB8AC3E}">
        <p14:creationId xmlns:p14="http://schemas.microsoft.com/office/powerpoint/2010/main" val="235882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Be Prepared …</a:t>
            </a:r>
          </a:p>
        </p:txBody>
      </p:sp>
      <p:sp>
        <p:nvSpPr>
          <p:cNvPr id="3" name="Content Placeholder 2"/>
          <p:cNvSpPr>
            <a:spLocks noGrp="1"/>
          </p:cNvSpPr>
          <p:nvPr>
            <p:ph idx="1"/>
          </p:nvPr>
        </p:nvSpPr>
        <p:spPr>
          <a:xfrm>
            <a:off x="339365" y="1398152"/>
            <a:ext cx="8427563" cy="4389120"/>
          </a:xfrm>
        </p:spPr>
        <p:txBody>
          <a:bodyPr>
            <a:normAutofit/>
          </a:bodyPr>
          <a:lstStyle/>
          <a:p>
            <a:r>
              <a:rPr lang="en-US" sz="3200" dirty="0"/>
              <a:t>Pray</a:t>
            </a:r>
          </a:p>
          <a:p>
            <a:pPr lvl="1"/>
            <a:r>
              <a:rPr lang="en-US" sz="2800" dirty="0"/>
              <a:t>Jesus gives examples</a:t>
            </a:r>
          </a:p>
          <a:p>
            <a:pPr lvl="1"/>
            <a:r>
              <a:rPr lang="en-US" sz="2800" dirty="0"/>
              <a:t>Matthew 6:6-15 – “pray to thy Father …”</a:t>
            </a:r>
          </a:p>
          <a:p>
            <a:pPr lvl="1"/>
            <a:r>
              <a:rPr lang="en-US" sz="2800" dirty="0"/>
              <a:t>God’s will be done, daily food, forgiveness, deliverance</a:t>
            </a:r>
          </a:p>
          <a:p>
            <a:pPr lvl="1"/>
            <a:r>
              <a:rPr lang="en-US" sz="2800" dirty="0"/>
              <a:t>We are to pray alone</a:t>
            </a:r>
          </a:p>
        </p:txBody>
      </p:sp>
    </p:spTree>
    <p:extLst>
      <p:ext uri="{BB962C8B-B14F-4D97-AF65-F5344CB8AC3E}">
        <p14:creationId xmlns:p14="http://schemas.microsoft.com/office/powerpoint/2010/main" val="168456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Be Prepared …</a:t>
            </a:r>
          </a:p>
        </p:txBody>
      </p:sp>
      <p:sp>
        <p:nvSpPr>
          <p:cNvPr id="3" name="Content Placeholder 2"/>
          <p:cNvSpPr>
            <a:spLocks noGrp="1"/>
          </p:cNvSpPr>
          <p:nvPr>
            <p:ph idx="1"/>
          </p:nvPr>
        </p:nvSpPr>
        <p:spPr>
          <a:xfrm>
            <a:off x="339365" y="1398152"/>
            <a:ext cx="8427563" cy="4389120"/>
          </a:xfrm>
        </p:spPr>
        <p:txBody>
          <a:bodyPr>
            <a:normAutofit/>
          </a:bodyPr>
          <a:lstStyle/>
          <a:p>
            <a:r>
              <a:rPr lang="en-US" sz="3200" dirty="0"/>
              <a:t>Pray</a:t>
            </a:r>
          </a:p>
          <a:p>
            <a:pPr lvl="1"/>
            <a:r>
              <a:rPr lang="en-US" sz="2800" dirty="0"/>
              <a:t>Apostles/early disciples saw the importance</a:t>
            </a:r>
          </a:p>
          <a:p>
            <a:pPr lvl="1"/>
            <a:r>
              <a:rPr lang="en-US" sz="2800" dirty="0"/>
              <a:t>Acts 2:42 – “… continued stedfastly …”</a:t>
            </a:r>
          </a:p>
          <a:p>
            <a:pPr lvl="1"/>
            <a:r>
              <a:rPr lang="en-US" sz="2800" dirty="0"/>
              <a:t>Acts 4:23-31 – “… with one accord”</a:t>
            </a:r>
          </a:p>
          <a:p>
            <a:pPr lvl="1"/>
            <a:r>
              <a:rPr lang="en-US" sz="2800" dirty="0"/>
              <a:t>Give thanks/ask for strength</a:t>
            </a:r>
          </a:p>
          <a:p>
            <a:pPr lvl="1"/>
            <a:r>
              <a:rPr lang="en-US" sz="2800" dirty="0"/>
              <a:t>We are to pray publicly</a:t>
            </a:r>
          </a:p>
          <a:p>
            <a:pPr lvl="1"/>
            <a:endParaRPr lang="en-US" sz="2800" dirty="0"/>
          </a:p>
          <a:p>
            <a:r>
              <a:rPr lang="en-US" sz="3000" dirty="0"/>
              <a:t>Do we spend time in prayer?</a:t>
            </a:r>
          </a:p>
          <a:p>
            <a:pPr lvl="1"/>
            <a:endParaRPr lang="en-US" sz="2800" dirty="0"/>
          </a:p>
        </p:txBody>
      </p:sp>
    </p:spTree>
    <p:extLst>
      <p:ext uri="{BB962C8B-B14F-4D97-AF65-F5344CB8AC3E}">
        <p14:creationId xmlns:p14="http://schemas.microsoft.com/office/powerpoint/2010/main" val="305967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Be Prepared …</a:t>
            </a:r>
          </a:p>
        </p:txBody>
      </p:sp>
      <p:sp>
        <p:nvSpPr>
          <p:cNvPr id="3" name="Content Placeholder 2"/>
          <p:cNvSpPr>
            <a:spLocks noGrp="1"/>
          </p:cNvSpPr>
          <p:nvPr>
            <p:ph idx="1"/>
          </p:nvPr>
        </p:nvSpPr>
        <p:spPr>
          <a:xfrm>
            <a:off x="339365" y="1398152"/>
            <a:ext cx="8427563" cy="5226046"/>
          </a:xfrm>
        </p:spPr>
        <p:txBody>
          <a:bodyPr>
            <a:spAutoFit/>
          </a:bodyPr>
          <a:lstStyle/>
          <a:p>
            <a:r>
              <a:rPr lang="en-US" sz="3200" dirty="0"/>
              <a:t>Study</a:t>
            </a:r>
          </a:p>
          <a:p>
            <a:pPr lvl="1"/>
            <a:r>
              <a:rPr lang="en-US" sz="2800" dirty="0"/>
              <a:t>If we don’t know God’s will …</a:t>
            </a:r>
          </a:p>
          <a:p>
            <a:pPr lvl="2"/>
            <a:r>
              <a:rPr lang="en-US" sz="2500" dirty="0"/>
              <a:t>We won’t be able to be strong</a:t>
            </a:r>
          </a:p>
          <a:p>
            <a:pPr lvl="2"/>
            <a:r>
              <a:rPr lang="en-US" sz="2500" dirty="0"/>
              <a:t>Or resist temptation</a:t>
            </a:r>
          </a:p>
          <a:p>
            <a:pPr lvl="1"/>
            <a:r>
              <a:rPr lang="en-US" sz="2800" dirty="0"/>
              <a:t>II Timothy 2:15 – “rightly dividing the word of truth” (KJV)</a:t>
            </a:r>
          </a:p>
          <a:p>
            <a:pPr lvl="1"/>
            <a:r>
              <a:rPr lang="en-US" sz="2800" dirty="0"/>
              <a:t>I Timothy 4:13 – “give heed to reading”</a:t>
            </a:r>
          </a:p>
          <a:p>
            <a:pPr lvl="2"/>
            <a:r>
              <a:rPr lang="en-US" sz="2500" dirty="0"/>
              <a:t>Timothy was to “give” himself to this work</a:t>
            </a:r>
          </a:p>
          <a:p>
            <a:pPr lvl="2"/>
            <a:r>
              <a:rPr lang="en-US" sz="2500" dirty="0"/>
              <a:t>“Give diligence”</a:t>
            </a:r>
          </a:p>
          <a:p>
            <a:pPr lvl="3"/>
            <a:r>
              <a:rPr lang="en-US" sz="2400" dirty="0"/>
              <a:t>II Timothy 4:9, 21; Titus 3:12; Hebrews 4:11;</a:t>
            </a:r>
            <a:br>
              <a:rPr lang="en-US" sz="2400" dirty="0"/>
            </a:br>
            <a:r>
              <a:rPr lang="en-US" sz="2400" dirty="0"/>
              <a:t>II Peter 3:14</a:t>
            </a:r>
          </a:p>
        </p:txBody>
      </p:sp>
    </p:spTree>
    <p:extLst>
      <p:ext uri="{BB962C8B-B14F-4D97-AF65-F5344CB8AC3E}">
        <p14:creationId xmlns:p14="http://schemas.microsoft.com/office/powerpoint/2010/main" val="133986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Be Prepared …</a:t>
            </a:r>
          </a:p>
        </p:txBody>
      </p:sp>
      <p:sp>
        <p:nvSpPr>
          <p:cNvPr id="3" name="Content Placeholder 2"/>
          <p:cNvSpPr>
            <a:spLocks noGrp="1"/>
          </p:cNvSpPr>
          <p:nvPr>
            <p:ph idx="1"/>
          </p:nvPr>
        </p:nvSpPr>
        <p:spPr>
          <a:xfrm>
            <a:off x="339365" y="1398152"/>
            <a:ext cx="8427563" cy="4899803"/>
          </a:xfrm>
        </p:spPr>
        <p:txBody>
          <a:bodyPr>
            <a:spAutoFit/>
          </a:bodyPr>
          <a:lstStyle/>
          <a:p>
            <a:r>
              <a:rPr lang="en-US" sz="3200" dirty="0"/>
              <a:t>Study</a:t>
            </a:r>
          </a:p>
          <a:p>
            <a:pPr lvl="1"/>
            <a:r>
              <a:rPr lang="en-US" sz="2800" dirty="0"/>
              <a:t>We must also “give” ourselves to this work</a:t>
            </a:r>
          </a:p>
          <a:p>
            <a:pPr lvl="1"/>
            <a:r>
              <a:rPr lang="en-US" sz="2800" dirty="0"/>
              <a:t>Do we have a daily Bible study/reading plan?</a:t>
            </a:r>
          </a:p>
          <a:p>
            <a:pPr lvl="2"/>
            <a:r>
              <a:rPr lang="en-US" sz="2500" dirty="0"/>
              <a:t>Do we follow it each day?</a:t>
            </a:r>
          </a:p>
          <a:p>
            <a:pPr lvl="1"/>
            <a:r>
              <a:rPr lang="en-US" sz="2800" dirty="0"/>
              <a:t>Read two chapters in Old Testament and two chapters in New Testament each day</a:t>
            </a:r>
          </a:p>
          <a:p>
            <a:pPr lvl="2"/>
            <a:r>
              <a:rPr lang="en-US" sz="2500" dirty="0"/>
              <a:t>Complete Old Testament every 1.3 years</a:t>
            </a:r>
          </a:p>
          <a:p>
            <a:pPr lvl="2"/>
            <a:r>
              <a:rPr lang="en-US" sz="2500" dirty="0"/>
              <a:t>Complete New Testament 2.8 times per year</a:t>
            </a:r>
          </a:p>
          <a:p>
            <a:pPr lvl="1"/>
            <a:r>
              <a:rPr lang="en-US" sz="2800" dirty="0"/>
              <a:t>Are you present for all our regularly scheduled Bible classes?</a:t>
            </a:r>
          </a:p>
        </p:txBody>
      </p:sp>
    </p:spTree>
    <p:extLst>
      <p:ext uri="{BB962C8B-B14F-4D97-AF65-F5344CB8AC3E}">
        <p14:creationId xmlns:p14="http://schemas.microsoft.com/office/powerpoint/2010/main" val="2674634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Be Prepared …</a:t>
            </a:r>
          </a:p>
        </p:txBody>
      </p:sp>
      <p:sp>
        <p:nvSpPr>
          <p:cNvPr id="3" name="Content Placeholder 2"/>
          <p:cNvSpPr>
            <a:spLocks noGrp="1"/>
          </p:cNvSpPr>
          <p:nvPr>
            <p:ph idx="1"/>
          </p:nvPr>
        </p:nvSpPr>
        <p:spPr>
          <a:xfrm>
            <a:off x="339365" y="1398152"/>
            <a:ext cx="8427563" cy="4524315"/>
          </a:xfrm>
        </p:spPr>
        <p:txBody>
          <a:bodyPr>
            <a:spAutoFit/>
          </a:bodyPr>
          <a:lstStyle/>
          <a:p>
            <a:r>
              <a:rPr lang="en-US" sz="3200" dirty="0"/>
              <a:t>Teach</a:t>
            </a:r>
          </a:p>
          <a:p>
            <a:pPr lvl="1"/>
            <a:r>
              <a:rPr lang="en-US" sz="2800" dirty="0"/>
              <a:t>As we pray and study we must go forth and teach</a:t>
            </a:r>
          </a:p>
          <a:p>
            <a:pPr lvl="1"/>
            <a:r>
              <a:rPr lang="en-US" sz="2800" dirty="0"/>
              <a:t>Colossians 3:16 – “… teaching and admonishing”</a:t>
            </a:r>
          </a:p>
          <a:p>
            <a:pPr lvl="2"/>
            <a:r>
              <a:rPr lang="en-US" sz="2500" dirty="0"/>
              <a:t>Teach each other</a:t>
            </a:r>
          </a:p>
          <a:p>
            <a:pPr lvl="1"/>
            <a:r>
              <a:rPr lang="en-US" sz="2800" dirty="0"/>
              <a:t>I Timothy 5:17 – “… labor in the word and in teaching”</a:t>
            </a:r>
          </a:p>
          <a:p>
            <a:pPr lvl="2"/>
            <a:r>
              <a:rPr lang="en-US" sz="2500" dirty="0"/>
              <a:t>Teach those outside of the body</a:t>
            </a:r>
          </a:p>
          <a:p>
            <a:pPr lvl="1"/>
            <a:r>
              <a:rPr lang="en-US" sz="2800" dirty="0"/>
              <a:t>II Timothy 2:2 – “… commit thou to faithful men”</a:t>
            </a:r>
          </a:p>
          <a:p>
            <a:pPr lvl="2"/>
            <a:r>
              <a:rPr lang="en-US" sz="2500" dirty="0"/>
              <a:t>We must all be ready to teach</a:t>
            </a:r>
          </a:p>
        </p:txBody>
      </p:sp>
    </p:spTree>
    <p:extLst>
      <p:ext uri="{BB962C8B-B14F-4D97-AF65-F5344CB8AC3E}">
        <p14:creationId xmlns:p14="http://schemas.microsoft.com/office/powerpoint/2010/main" val="2944541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2173"/>
            <a:ext cx="8229600" cy="819566"/>
          </a:xfrm>
        </p:spPr>
        <p:txBody>
          <a:bodyPr>
            <a:normAutofit/>
          </a:bodyPr>
          <a:lstStyle/>
          <a:p>
            <a:r>
              <a:rPr lang="en-US" dirty="0"/>
              <a:t>Be Prepared …</a:t>
            </a:r>
          </a:p>
        </p:txBody>
      </p:sp>
      <p:sp>
        <p:nvSpPr>
          <p:cNvPr id="3" name="Content Placeholder 2"/>
          <p:cNvSpPr>
            <a:spLocks noGrp="1"/>
          </p:cNvSpPr>
          <p:nvPr>
            <p:ph idx="1"/>
          </p:nvPr>
        </p:nvSpPr>
        <p:spPr>
          <a:xfrm>
            <a:off x="339365" y="1398152"/>
            <a:ext cx="8427563" cy="2456057"/>
          </a:xfrm>
        </p:spPr>
        <p:txBody>
          <a:bodyPr>
            <a:spAutoFit/>
          </a:bodyPr>
          <a:lstStyle/>
          <a:p>
            <a:r>
              <a:rPr lang="en-US" sz="3200" dirty="0"/>
              <a:t>Before any of this will help us, we must first be Christians</a:t>
            </a:r>
          </a:p>
          <a:p>
            <a:pPr lvl="1"/>
            <a:r>
              <a:rPr lang="en-US" sz="2800" dirty="0"/>
              <a:t>John 9:31 – “We know that God heareth not sinners: but if any man be a worshipper of God, and do his will, him he heareth.”</a:t>
            </a:r>
            <a:endParaRPr lang="en-US" sz="2500" dirty="0"/>
          </a:p>
        </p:txBody>
      </p:sp>
    </p:spTree>
    <p:extLst>
      <p:ext uri="{BB962C8B-B14F-4D97-AF65-F5344CB8AC3E}">
        <p14:creationId xmlns:p14="http://schemas.microsoft.com/office/powerpoint/2010/main" val="120532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3307"/>
            <a:ext cx="8229600" cy="828993"/>
          </a:xfrm>
        </p:spPr>
        <p:txBody>
          <a:bodyPr>
            <a:normAutofit/>
          </a:bodyPr>
          <a:lstStyle/>
          <a:p>
            <a:r>
              <a:rPr lang="en-US" dirty="0"/>
              <a:t>What Must I Do To Be Saved?</a:t>
            </a:r>
          </a:p>
        </p:txBody>
      </p:sp>
      <p:sp>
        <p:nvSpPr>
          <p:cNvPr id="3" name="Content Placeholder 2"/>
          <p:cNvSpPr>
            <a:spLocks noGrp="1"/>
          </p:cNvSpPr>
          <p:nvPr>
            <p:ph idx="1"/>
          </p:nvPr>
        </p:nvSpPr>
        <p:spPr>
          <a:xfrm>
            <a:off x="457200" y="1319754"/>
            <a:ext cx="8229600" cy="5386090"/>
          </a:xfrm>
        </p:spPr>
        <p:txBody>
          <a:bodyPr>
            <a:spAutoFit/>
          </a:bodyPr>
          <a:lstStyle/>
          <a:p>
            <a:pPr marL="0" indent="0">
              <a:buNone/>
            </a:pPr>
            <a:r>
              <a:rPr lang="en-US" sz="4000" b="1" dirty="0"/>
              <a:t>Hear the Word of God</a:t>
            </a:r>
          </a:p>
          <a:p>
            <a:pPr marL="914400" indent="-914400">
              <a:buNone/>
            </a:pPr>
            <a:r>
              <a:rPr lang="en-US" sz="3200" dirty="0"/>
              <a:t>	Romans 10:1 – “But what saith it? The word is nigh thee, in thy mouth, and in thy heart: that is, </a:t>
            </a:r>
            <a:r>
              <a:rPr lang="en-US" sz="3200" b="1" dirty="0"/>
              <a:t>the word of faith, which we preach</a:t>
            </a:r>
            <a:r>
              <a:rPr lang="en-US" sz="3200" dirty="0"/>
              <a:t>”</a:t>
            </a:r>
          </a:p>
          <a:p>
            <a:pPr marL="0" indent="0">
              <a:buNone/>
            </a:pPr>
            <a:r>
              <a:rPr lang="en-US" sz="4400" b="1" dirty="0"/>
              <a:t>Believe in that Word</a:t>
            </a:r>
            <a:endParaRPr lang="en-US" sz="4400" dirty="0"/>
          </a:p>
          <a:p>
            <a:pPr marL="914400" indent="-914400">
              <a:buNone/>
            </a:pPr>
            <a:r>
              <a:rPr lang="en-US" sz="4400" dirty="0"/>
              <a:t>	</a:t>
            </a:r>
            <a:r>
              <a:rPr lang="en-US" sz="3200" dirty="0"/>
              <a:t>Romans 10:11 – “For the scripture saith, Whosoever </a:t>
            </a:r>
            <a:r>
              <a:rPr lang="en-US" sz="3200" b="1" dirty="0"/>
              <a:t>believeth</a:t>
            </a:r>
            <a:r>
              <a:rPr lang="en-US" sz="3200" dirty="0"/>
              <a:t> on him shall not be put to shame.”</a:t>
            </a:r>
          </a:p>
        </p:txBody>
      </p:sp>
    </p:spTree>
    <p:extLst>
      <p:ext uri="{BB962C8B-B14F-4D97-AF65-F5344CB8AC3E}">
        <p14:creationId xmlns:p14="http://schemas.microsoft.com/office/powerpoint/2010/main" val="1642104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Flow" id="{E081FDF6-301C-479A-AEB1-C284EFF905A1}" vid="{EC0F1E4A-FA5F-4A31-B54B-D85B1F2C8F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640</TotalTime>
  <Words>1923</Words>
  <Application>Microsoft Office PowerPoint</Application>
  <PresentationFormat>On-screen Show (4:3)</PresentationFormat>
  <Paragraphs>111</Paragraphs>
  <Slides>12</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Constantia</vt:lpstr>
      <vt:lpstr>Wingdings 2</vt:lpstr>
      <vt:lpstr>Flow</vt:lpstr>
      <vt:lpstr>Be Prepared</vt:lpstr>
      <vt:lpstr>Introduction</vt:lpstr>
      <vt:lpstr>Be Prepared …</vt:lpstr>
      <vt:lpstr>Be Prepared …</vt:lpstr>
      <vt:lpstr>Be Prepared …</vt:lpstr>
      <vt:lpstr>Be Prepared …</vt:lpstr>
      <vt:lpstr>Be Prepared …</vt:lpstr>
      <vt:lpstr>Be Prepared …</vt:lpstr>
      <vt:lpstr>What Must I Do To Be Saved?</vt:lpstr>
      <vt:lpstr>What Must I Do To Be Saved?</vt:lpstr>
      <vt:lpstr>What Must I Do To Be Saved?</vt:lpstr>
      <vt:lpstr>What Must I Do To Be Saved?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 Prepared (3)</dc:title>
  <dc:creator>Richard D. Lidh</dc:creator>
  <cp:lastModifiedBy>Richard Lidh</cp:lastModifiedBy>
  <cp:revision>20</cp:revision>
  <cp:lastPrinted>2023-08-13T00:37:28Z</cp:lastPrinted>
  <dcterms:created xsi:type="dcterms:W3CDTF">2016-04-10T04:19:04Z</dcterms:created>
  <dcterms:modified xsi:type="dcterms:W3CDTF">2023-08-13T00:37:59Z</dcterms:modified>
</cp:coreProperties>
</file>